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4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3693017-BD88-47F1-9BA6-3D329C06E522}" type="datetimeFigureOut">
              <a:rPr lang="en-US" smtClean="0"/>
              <a:t>3/18/2010</a:t>
            </a:fld>
            <a:endParaRPr lang="en-AU"/>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91108CE-3047-4203-972F-2B665B8512E7}" type="slidenum">
              <a:rPr lang="en-AU" smtClean="0"/>
              <a:t>‹#›</a:t>
            </a:fld>
            <a:endParaRPr lang="en-AU"/>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091108CE-3047-4203-972F-2B665B8512E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091108CE-3047-4203-972F-2B665B8512E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091108CE-3047-4203-972F-2B665B8512E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3693017-BD88-47F1-9BA6-3D329C06E522}" type="datetimeFigureOut">
              <a:rPr lang="en-US" smtClean="0"/>
              <a:t>3/18/2010</a:t>
            </a:fld>
            <a:endParaRPr lang="en-AU"/>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91108CE-3047-4203-972F-2B665B8512E7}" type="slidenum">
              <a:rPr lang="en-AU" smtClean="0"/>
              <a:t>‹#›</a:t>
            </a:fld>
            <a:endParaRPr lang="en-AU"/>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a:xfrm>
            <a:off x="8641080" y="6514568"/>
            <a:ext cx="464288" cy="274320"/>
          </a:xfrm>
        </p:spPr>
        <p:txBody>
          <a:bodyPr/>
          <a:lstStyle>
            <a:extLst/>
          </a:lstStyle>
          <a:p>
            <a:fld id="{091108CE-3047-4203-972F-2B665B8512E7}" type="slidenum">
              <a:rPr lang="en-AU" smtClean="0"/>
              <a:t>‹#›</a:t>
            </a:fld>
            <a:endParaRPr lang="en-AU"/>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a:xfrm>
            <a:off x="8641080" y="6514568"/>
            <a:ext cx="464288" cy="274320"/>
          </a:xfrm>
        </p:spPr>
        <p:txBody>
          <a:bodyPr/>
          <a:lstStyle>
            <a:extLst/>
          </a:lstStyle>
          <a:p>
            <a:fld id="{091108CE-3047-4203-972F-2B665B8512E7}"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091108CE-3047-4203-972F-2B665B8512E7}" type="slidenum">
              <a:rPr lang="en-AU" smtClean="0"/>
              <a:t>‹#›</a:t>
            </a:fld>
            <a:endParaRPr lang="en-AU"/>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3693017-BD88-47F1-9BA6-3D329C06E522}" type="datetimeFigureOut">
              <a:rPr lang="en-US" smtClean="0"/>
              <a:t>3/18/2010</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091108CE-3047-4203-972F-2B665B8512E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3693017-BD88-47F1-9BA6-3D329C06E522}" type="datetimeFigureOut">
              <a:rPr lang="en-US" smtClean="0"/>
              <a:t>3/18/2010</a:t>
            </a:fld>
            <a:endParaRPr lang="en-AU"/>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91108CE-3047-4203-972F-2B665B8512E7}" type="slidenum">
              <a:rPr lang="en-AU" smtClean="0"/>
              <a:t>‹#›</a:t>
            </a:fld>
            <a:endParaRPr lang="en-AU"/>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3693017-BD88-47F1-9BA6-3D329C06E522}" type="datetimeFigureOut">
              <a:rPr lang="en-US" smtClean="0"/>
              <a:t>3/18/2010</a:t>
            </a:fld>
            <a:endParaRPr lang="en-AU"/>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91108CE-3047-4203-972F-2B665B8512E7}" type="slidenum">
              <a:rPr lang="en-AU" smtClean="0"/>
              <a:t>‹#›</a:t>
            </a:fld>
            <a:endParaRPr lang="en-AU"/>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AU"/>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3693017-BD88-47F1-9BA6-3D329C06E522}" type="datetimeFigureOut">
              <a:rPr lang="en-US" smtClean="0"/>
              <a:t>3/18/2010</a:t>
            </a:fld>
            <a:endParaRPr lang="en-AU"/>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91108CE-3047-4203-972F-2B665B8512E7}" type="slidenum">
              <a:rPr lang="en-AU" smtClean="0"/>
              <a:t>‹#›</a:t>
            </a:fld>
            <a:endParaRPr lang="en-AU"/>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au/imgres?imgurl=http://www.scienceclarified.com/images/uesc_08_img0459.jpg&amp;imgrefurl=http://www.scienceclarified.com/Ph-Py/Plate-Tectonics.html&amp;usg=__r2rwyRtnosWVoDbPddmW7ZHucdo=&amp;h=450&amp;w=296&amp;sz=33&amp;hl=en&amp;start=13&amp;um=1&amp;itbs=1&amp;tbnid=FVeU1d8b_ySgvM:&amp;tbnh=127&amp;tbnw=84&amp;prev=/images%3Fq%3Dtectonic%2Bplates%26um%3D1%26hl%3Den%26safe%3Dactive%26sa%3DN%26rlz%3D1R2ADFA_enAU369%26tbs%3Disch: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What on earth...</a:t>
            </a:r>
            <a:endParaRPr lang="en-AU" dirty="0"/>
          </a:p>
        </p:txBody>
      </p:sp>
      <p:sp>
        <p:nvSpPr>
          <p:cNvPr id="3" name="Subtitle 2"/>
          <p:cNvSpPr>
            <a:spLocks noGrp="1"/>
          </p:cNvSpPr>
          <p:nvPr>
            <p:ph type="subTitle" idx="1"/>
          </p:nvPr>
        </p:nvSpPr>
        <p:spPr/>
        <p:txBody>
          <a:bodyPr/>
          <a:lstStyle/>
          <a:p>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Earthquakes</a:t>
            </a:r>
            <a:endParaRPr lang="en-AU" dirty="0"/>
          </a:p>
        </p:txBody>
      </p:sp>
      <p:sp>
        <p:nvSpPr>
          <p:cNvPr id="3" name="Content Placeholder 2"/>
          <p:cNvSpPr>
            <a:spLocks noGrp="1"/>
          </p:cNvSpPr>
          <p:nvPr>
            <p:ph idx="1"/>
          </p:nvPr>
        </p:nvSpPr>
        <p:spPr/>
        <p:txBody>
          <a:bodyPr>
            <a:normAutofit fontScale="92500" lnSpcReduction="20000"/>
          </a:bodyPr>
          <a:lstStyle/>
          <a:p>
            <a:pPr>
              <a:buNone/>
            </a:pPr>
            <a:r>
              <a:rPr lang="en-AU" dirty="0" smtClean="0"/>
              <a:t>    Haiti</a:t>
            </a:r>
          </a:p>
          <a:p>
            <a:pPr>
              <a:buNone/>
            </a:pPr>
            <a:r>
              <a:rPr lang="en-AU" dirty="0"/>
              <a:t> </a:t>
            </a:r>
            <a:r>
              <a:rPr lang="en-AU" dirty="0" smtClean="0"/>
              <a:t>   Magnitude- 7.0</a:t>
            </a:r>
            <a:br>
              <a:rPr lang="en-AU" dirty="0" smtClean="0"/>
            </a:br>
            <a:r>
              <a:rPr lang="en-AU" dirty="0" smtClean="0"/>
              <a:t>Epicentre- 10km below ocean floor and from the capital, Port- au- prince.</a:t>
            </a:r>
            <a:br>
              <a:rPr lang="en-AU" dirty="0" smtClean="0"/>
            </a:br>
            <a:r>
              <a:rPr lang="en-AU" dirty="0" smtClean="0"/>
              <a:t>Death toll- 220,000</a:t>
            </a:r>
          </a:p>
          <a:p>
            <a:pPr>
              <a:buNone/>
            </a:pPr>
            <a:r>
              <a:rPr lang="en-AU" dirty="0"/>
              <a:t> </a:t>
            </a:r>
            <a:r>
              <a:rPr lang="en-AU" dirty="0" smtClean="0"/>
              <a:t>   Chile-</a:t>
            </a:r>
          </a:p>
          <a:p>
            <a:pPr>
              <a:buNone/>
            </a:pPr>
            <a:r>
              <a:rPr lang="en-AU" dirty="0"/>
              <a:t> </a:t>
            </a:r>
            <a:r>
              <a:rPr lang="en-AU" dirty="0" smtClean="0"/>
              <a:t>   Magnitude- 8.8</a:t>
            </a:r>
          </a:p>
          <a:p>
            <a:pPr>
              <a:buNone/>
            </a:pPr>
            <a:r>
              <a:rPr lang="en-AU" dirty="0"/>
              <a:t> </a:t>
            </a:r>
            <a:r>
              <a:rPr lang="en-AU" dirty="0" smtClean="0"/>
              <a:t>   Epicentre- 35km below ocean floor and 325 from capital, Santiago. 115 from 2</a:t>
            </a:r>
            <a:r>
              <a:rPr lang="en-AU" baseline="30000" dirty="0" smtClean="0"/>
              <a:t>nd</a:t>
            </a:r>
            <a:r>
              <a:rPr lang="en-AU" dirty="0" smtClean="0"/>
              <a:t> largest city, Concepcion.</a:t>
            </a:r>
          </a:p>
          <a:p>
            <a:pPr>
              <a:buNone/>
            </a:pPr>
            <a:r>
              <a:rPr lang="en-AU" dirty="0" smtClean="0"/>
              <a:t>    Death Toll- more than 700 people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dirty="0" smtClean="0"/>
              <a:t>    1. The earthquake that occurred in Haiti was more than likely to cause more death and more damage because...</a:t>
            </a:r>
          </a:p>
          <a:p>
            <a:pPr>
              <a:buNone/>
            </a:pPr>
            <a:r>
              <a:rPr lang="en-AU" dirty="0" smtClean="0"/>
              <a:t>    Haiti is poorer and they don’t have enough money to build stronger buildings, so when an earthquake hits, the buildings are only weak.</a:t>
            </a:r>
          </a:p>
          <a:p>
            <a:pPr>
              <a:buNone/>
            </a:pPr>
            <a:endParaRPr lang="en-AU" dirty="0" smtClean="0"/>
          </a:p>
          <a:p>
            <a:pPr>
              <a:buNone/>
            </a:pPr>
            <a:r>
              <a:rPr lang="en-AU" dirty="0" smtClean="0"/>
              <a:t> </a:t>
            </a:r>
            <a:r>
              <a:rPr lang="en-AU" dirty="0" smtClean="0"/>
              <a:t>   2. Chile is a much wealthier country that  Haiti, how do you think a country’s wealth could affect it’s citizens in the aftermath?</a:t>
            </a:r>
          </a:p>
          <a:p>
            <a:pPr>
              <a:buNone/>
            </a:pPr>
            <a:r>
              <a:rPr lang="en-AU" dirty="0" smtClean="0"/>
              <a:t> </a:t>
            </a:r>
            <a:r>
              <a:rPr lang="en-AU" dirty="0" smtClean="0"/>
              <a:t>   Chile would have enough money to buy stronger buildings so when a earthquake hits, the citizens could have more chance of survival.</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Burning questions</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dirty="0" smtClean="0"/>
              <a:t>    if I were in the situation of an earthquake, I would take-</a:t>
            </a:r>
          </a:p>
          <a:p>
            <a:pPr marL="514350" indent="-514350">
              <a:buAutoNum type="arabicPeriod"/>
            </a:pPr>
            <a:r>
              <a:rPr lang="en-AU" dirty="0" smtClean="0"/>
              <a:t>Water</a:t>
            </a:r>
          </a:p>
          <a:p>
            <a:pPr marL="514350" indent="-514350">
              <a:buAutoNum type="arabicPeriod"/>
            </a:pPr>
            <a:r>
              <a:rPr lang="en-AU" dirty="0" smtClean="0"/>
              <a:t>Enough food to last a week</a:t>
            </a:r>
          </a:p>
          <a:p>
            <a:pPr marL="514350" indent="-514350">
              <a:buAutoNum type="arabicPeriod"/>
            </a:pPr>
            <a:r>
              <a:rPr lang="en-AU" dirty="0" smtClean="0"/>
              <a:t>Sanitary needs (toothbrushes, toothpaste, soap, etc.)</a:t>
            </a:r>
          </a:p>
          <a:p>
            <a:pPr marL="514350" indent="-514350">
              <a:buAutoNum type="arabicPeriod"/>
            </a:pPr>
            <a:r>
              <a:rPr lang="en-AU" dirty="0" smtClean="0"/>
              <a:t>Dogs, family.</a:t>
            </a:r>
          </a:p>
          <a:p>
            <a:pPr marL="514350" indent="-514350">
              <a:buAutoNum type="arabicPeriod"/>
            </a:pPr>
            <a:r>
              <a:rPr lang="en-AU" dirty="0" smtClean="0"/>
              <a:t>MONEY</a:t>
            </a:r>
          </a:p>
          <a:p>
            <a:pPr marL="514350" indent="-514350">
              <a:buAutoNum type="arabicPeriod"/>
            </a:pPr>
            <a:endParaRPr lang="en-AU" dirty="0" smtClean="0"/>
          </a:p>
          <a:p>
            <a:pPr marL="514350" indent="-514350">
              <a:buNone/>
            </a:pPr>
            <a:r>
              <a:rPr lang="en-AU" dirty="0" smtClean="0"/>
              <a:t>If I were also in that situation, I would leave behind-</a:t>
            </a:r>
          </a:p>
          <a:p>
            <a:pPr marL="514350" indent="-514350">
              <a:buAutoNum type="arabicPeriod"/>
            </a:pPr>
            <a:r>
              <a:rPr lang="en-AU" dirty="0" smtClean="0"/>
              <a:t>Furniture (couches, Stools etc.)</a:t>
            </a:r>
          </a:p>
          <a:p>
            <a:pPr marL="514350" indent="-514350">
              <a:buAutoNum type="arabicPeriod"/>
            </a:pPr>
            <a:r>
              <a:rPr lang="en-AU" dirty="0" smtClean="0"/>
              <a:t>Linen</a:t>
            </a:r>
            <a:br>
              <a:rPr lang="en-AU" dirty="0" smtClean="0"/>
            </a:br>
            <a:r>
              <a:rPr lang="en-AU" dirty="0" smtClean="0"/>
              <a:t>Un-necessary food.</a:t>
            </a:r>
          </a:p>
          <a:p>
            <a:pPr marL="514350" indent="-514350">
              <a:buNone/>
            </a:pP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Tsunami warning- UNJUMBLE</a:t>
            </a:r>
            <a:endParaRPr lang="en-AU" dirty="0"/>
          </a:p>
        </p:txBody>
      </p:sp>
      <p:sp>
        <p:nvSpPr>
          <p:cNvPr id="3" name="Content Placeholder 2"/>
          <p:cNvSpPr>
            <a:spLocks noGrp="1"/>
          </p:cNvSpPr>
          <p:nvPr>
            <p:ph idx="1"/>
          </p:nvPr>
        </p:nvSpPr>
        <p:spPr/>
        <p:txBody>
          <a:bodyPr/>
          <a:lstStyle/>
          <a:p>
            <a:pPr>
              <a:buNone/>
            </a:pPr>
            <a:r>
              <a:rPr lang="en-AU" dirty="0" smtClean="0"/>
              <a:t> </a:t>
            </a:r>
            <a:r>
              <a:rPr lang="en-AU" dirty="0" smtClean="0"/>
              <a:t>   1. in even a relatively small ocean, tsunami’s are big.</a:t>
            </a:r>
          </a:p>
          <a:p>
            <a:pPr>
              <a:buNone/>
            </a:pPr>
            <a:r>
              <a:rPr lang="en-AU" dirty="0" smtClean="0"/>
              <a:t>    2. A tsunami can travel up to the speed of a passenger jet at 950km</a:t>
            </a:r>
          </a:p>
          <a:p>
            <a:pPr>
              <a:buNone/>
            </a:pPr>
            <a:r>
              <a:rPr lang="en-AU" dirty="0" smtClean="0"/>
              <a:t> </a:t>
            </a:r>
            <a:r>
              <a:rPr lang="en-AU" dirty="0" smtClean="0"/>
              <a:t>   3. The name tsunami comes from he Japanese word harbour wave.</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Richter Scale.</a:t>
            </a:r>
            <a:endParaRPr lang="en-AU" dirty="0"/>
          </a:p>
        </p:txBody>
      </p:sp>
      <p:sp>
        <p:nvSpPr>
          <p:cNvPr id="3" name="Content Placeholder 2"/>
          <p:cNvSpPr>
            <a:spLocks noGrp="1"/>
          </p:cNvSpPr>
          <p:nvPr>
            <p:ph idx="1"/>
          </p:nvPr>
        </p:nvSpPr>
        <p:spPr/>
        <p:txBody>
          <a:bodyPr/>
          <a:lstStyle/>
          <a:p>
            <a:pPr>
              <a:buNone/>
            </a:pPr>
            <a:r>
              <a:rPr lang="en-AU" dirty="0" smtClean="0"/>
              <a:t>    An earthquake measuring the size of 6 on the Richter scale would be </a:t>
            </a:r>
            <a:r>
              <a:rPr lang="en-AU" u="sng" dirty="0" smtClean="0"/>
              <a:t>100 </a:t>
            </a:r>
            <a:r>
              <a:rPr lang="en-AU" dirty="0" smtClean="0"/>
              <a:t>times stronger than one measuring 4.</a:t>
            </a:r>
          </a:p>
          <a:p>
            <a:pPr>
              <a:buNone/>
            </a:pPr>
            <a:endParaRPr lang="en-AU" dirty="0" smtClean="0"/>
          </a:p>
          <a:p>
            <a:pPr>
              <a:buNone/>
            </a:pPr>
            <a:r>
              <a:rPr lang="en-AU" dirty="0" smtClean="0"/>
              <a:t>    An earthquake measuring  2 would be </a:t>
            </a:r>
            <a:r>
              <a:rPr lang="en-AU" u="sng" dirty="0" smtClean="0"/>
              <a:t>1000</a:t>
            </a:r>
            <a:r>
              <a:rPr lang="en-AU" dirty="0" smtClean="0"/>
              <a:t> times weaker than one measuring 5.</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Historical Perspective-</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dirty="0" smtClean="0"/>
              <a:t>   it was really cloudy, the air had filled with fumes, all my family were dead. I walk into the demolished street, I hear voices, I run back to my home, grab some rope and rescue one of them, they thank me for saving them then they are on their way.  I hear more voices as I walk down the street. I go to get some ore rope when it gets stuck. I cal for help but no-one hears me, I pull with all my might but no luck. Eventually the screams stop. We need to rebuild our society stronger. We call in builders, soldiers etc. to help us rebuild our lives. Although there were so many dead, we moved on...</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an </a:t>
            </a:r>
            <a:r>
              <a:rPr lang="en-AU" dirty="0" err="1" smtClean="0"/>
              <a:t>eatrhquake</a:t>
            </a:r>
            <a:r>
              <a:rPr lang="en-AU" dirty="0" smtClean="0"/>
              <a:t> happens.</a:t>
            </a:r>
            <a:endParaRPr lang="en-AU" dirty="0"/>
          </a:p>
        </p:txBody>
      </p:sp>
      <p:sp>
        <p:nvSpPr>
          <p:cNvPr id="3" name="Content Placeholder 2"/>
          <p:cNvSpPr>
            <a:spLocks noGrp="1"/>
          </p:cNvSpPr>
          <p:nvPr>
            <p:ph idx="1"/>
          </p:nvPr>
        </p:nvSpPr>
        <p:spPr/>
        <p:txBody>
          <a:bodyPr/>
          <a:lstStyle/>
          <a:p>
            <a:pPr>
              <a:buNone/>
            </a:pPr>
            <a:r>
              <a:rPr lang="en-AU" dirty="0" smtClean="0"/>
              <a:t>    under the ground, there are tectonic plates and when the touch, it creates an earthquake. </a:t>
            </a:r>
            <a:endParaRPr lang="en-AU" dirty="0"/>
          </a:p>
        </p:txBody>
      </p:sp>
      <p:pic>
        <p:nvPicPr>
          <p:cNvPr id="1026" name="Picture 2" descr="http://t0.gstatic.com/images?q=tbn:FVeU1d8b_ySgvM:http://www.scienceclarified.com/images/uesc_08_img0459.jpg">
            <a:hlinkClick r:id="rId2"/>
          </p:cNvPr>
          <p:cNvPicPr>
            <a:picLocks noChangeAspect="1" noChangeArrowheads="1"/>
          </p:cNvPicPr>
          <p:nvPr/>
        </p:nvPicPr>
        <p:blipFill>
          <a:blip r:embed="rId3" cstate="print"/>
          <a:srcRect/>
          <a:stretch>
            <a:fillRect/>
          </a:stretch>
        </p:blipFill>
        <p:spPr bwMode="auto">
          <a:xfrm>
            <a:off x="3571868" y="3357562"/>
            <a:ext cx="1556105" cy="23526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THE END</a:t>
            </a:r>
            <a:endParaRPr lang="en-AU" dirty="0"/>
          </a:p>
        </p:txBody>
      </p:sp>
      <p:sp>
        <p:nvSpPr>
          <p:cNvPr id="3" name="Content Placeholder 2"/>
          <p:cNvSpPr>
            <a:spLocks noGrp="1"/>
          </p:cNvSpPr>
          <p:nvPr>
            <p:ph idx="1"/>
          </p:nvPr>
        </p:nvSpPr>
        <p:spPr/>
        <p:txBody>
          <a:bodyPr/>
          <a:lstStyle/>
          <a:p>
            <a:endParaRPr lang="en-A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28</TotalTime>
  <Words>427</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Foundry</vt:lpstr>
      <vt:lpstr>What on earth...</vt:lpstr>
      <vt:lpstr>Earthquakes</vt:lpstr>
      <vt:lpstr>Questions</vt:lpstr>
      <vt:lpstr>Burning questions</vt:lpstr>
      <vt:lpstr>Tsunami warning- UNJUMBLE</vt:lpstr>
      <vt:lpstr>Richter Scale.</vt:lpstr>
      <vt:lpstr>Historical Perspective-</vt:lpstr>
      <vt:lpstr>How an eatrhquake happens.</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on earth...</dc:title>
  <dc:creator>Education</dc:creator>
  <cp:lastModifiedBy>Education</cp:lastModifiedBy>
  <cp:revision>4</cp:revision>
  <dcterms:created xsi:type="dcterms:W3CDTF">2010-03-17T23:27:39Z</dcterms:created>
  <dcterms:modified xsi:type="dcterms:W3CDTF">2010-03-17T23:55:54Z</dcterms:modified>
</cp:coreProperties>
</file>